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68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op basis van de kaft en het doorbladeren van het boek voorspellen waar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zal gaan.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bij een moeilijk woord gebruik maken van mijn voorkennis of de betekenis afleiden uit de context.</a:t>
            </a:r>
          </a:p>
        </p:txBody>
      </p:sp>
      <p:pic>
        <p:nvPicPr>
          <p:cNvPr id="13" name="Picture 12" descr="Joris en de geheimzinnige toverdran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60" y="2914054"/>
            <a:ext cx="1530165" cy="210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28 t/m 36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65208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70377" y="4107555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kopieerblad </a:t>
            </a:r>
            <a:b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‘betekenisvolle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zinnen’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76000" y="108909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329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430" y="4282223"/>
            <a:ext cx="2583664" cy="222760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 t/m 36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Verhelderen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651341"/>
            <a:ext cx="551985" cy="524036"/>
          </a:xfrm>
          <a:prstGeom prst="rect">
            <a:avLst/>
          </a:prstGeom>
        </p:spPr>
      </p:pic>
      <p:sp>
        <p:nvSpPr>
          <p:cNvPr id="21" name="Tekstvak 16"/>
          <p:cNvSpPr txBox="1"/>
          <p:nvPr/>
        </p:nvSpPr>
        <p:spPr>
          <a:xfrm>
            <a:off x="670377" y="367096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489359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weet hoe ik informatie uit een tekst kan halen.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Joris en de geheimzinnige toverdran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835" y="1990726"/>
            <a:ext cx="1530165" cy="210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01078" y="908050"/>
            <a:ext cx="48292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37 t/m 46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nabespreken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1494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000" y="5515607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Drankje verzinnen: naam drank en waar 	is het voor bedoeld?</a:t>
            </a: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36934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12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375" y="2359213"/>
            <a:ext cx="3613291" cy="23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recept schrijven voor een toverdrank en alle handelingen in de goede volgorde zetten.</a:t>
            </a:r>
          </a:p>
        </p:txBody>
      </p:sp>
      <p:pic>
        <p:nvPicPr>
          <p:cNvPr id="12" name="Picture 11" descr="Joris en de geheimzinnige toverdran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510" y="2298502"/>
            <a:ext cx="1530165" cy="210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70282" y="1053904"/>
            <a:ext cx="5961691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47 t/m 54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bij de 				verschillende stappen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70282" y="592206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460428" y="4313453"/>
            <a:ext cx="2728357" cy="218618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90" y="2220068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4863861"/>
            <a:ext cx="551985" cy="524036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70282" y="4242270"/>
            <a:ext cx="596169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Kopieerblad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6"/>
          <p:cNvSpPr txBox="1"/>
          <p:nvPr/>
        </p:nvSpPr>
        <p:spPr>
          <a:xfrm>
            <a:off x="6963692" y="618886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61" y="5386470"/>
            <a:ext cx="551985" cy="524036"/>
          </a:xfrm>
          <a:prstGeom prst="rect">
            <a:avLst/>
          </a:prstGeom>
        </p:spPr>
      </p:pic>
      <p:sp>
        <p:nvSpPr>
          <p:cNvPr id="22" name="Tekstvak 16"/>
          <p:cNvSpPr txBox="1"/>
          <p:nvPr/>
        </p:nvSpPr>
        <p:spPr>
          <a:xfrm>
            <a:off x="381529" y="3773883"/>
            <a:ext cx="354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Maatje &amp; netversie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14"/>
          <p:cNvSpPr txBox="1"/>
          <p:nvPr/>
        </p:nvSpPr>
        <p:spPr>
          <a:xfrm>
            <a:off x="6963692" y="1044320"/>
            <a:ext cx="502901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volgende week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doen?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814" y="160818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962" y="2590622"/>
            <a:ext cx="5069038" cy="314186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 descr="Joris en de geheimzinnige toverdran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833" y="3556641"/>
            <a:ext cx="1530165" cy="210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838540" y="1443974"/>
            <a:ext cx="818236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	Waar gaat dit boek over?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Waarom zal Joris een toverdrank maken?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40" y="2858930"/>
            <a:ext cx="551985" cy="524036"/>
          </a:xfrm>
          <a:prstGeom prst="rect">
            <a:avLst/>
          </a:prstGeom>
        </p:spPr>
      </p:pic>
      <p:pic>
        <p:nvPicPr>
          <p:cNvPr id="12" name="Picture 11" descr="Joris en de geheimzinnige toverdrank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38" y="3763548"/>
            <a:ext cx="1598007" cy="2246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12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kattenkwaad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zelfzuchtig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treiteren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zich verroeren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drang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rotje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dressoir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verplicht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gading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handvat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crème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jenever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354" y="2867376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7129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5325" y="1449388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7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t/m 15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5999" y="1449388"/>
            <a:ext cx="535142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 t/m 15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Verhelderen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 t/m 15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684" y="3768733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56" y="2290471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950" y="3768733"/>
            <a:ext cx="2832100" cy="1852604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205" y="2044356"/>
            <a:ext cx="551985" cy="524036"/>
          </a:xfrm>
          <a:prstGeom prst="rect">
            <a:avLst/>
          </a:prstGeom>
        </p:spPr>
      </p:pic>
      <p:sp>
        <p:nvSpPr>
          <p:cNvPr id="16" name="Tekstvak 16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 nieuw boek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407" y="3058595"/>
            <a:ext cx="3365556" cy="22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bij een moeilijk woord gebruik maken van mijn voorkennis of de betekenis afleiden uit de context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Joris en de geheimzinnige toverdran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510" y="2298502"/>
            <a:ext cx="1530165" cy="210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16 t/m 27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61235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(kopieerblad ‘betekenisvolle zinnen’)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2087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384" y="4498828"/>
            <a:ext cx="3151232" cy="206136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 t/m 19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2087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6617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Joris en de geheimzinnige toverdrank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bij een moeilijk woord gebruik maken van mijn voorkennis of de betekenis afleiden uit de context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Joris en de geheimzinnige toverdran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60" y="2252379"/>
            <a:ext cx="1530165" cy="210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2420</TotalTime>
  <Words>1026</Words>
  <Application>Microsoft Office PowerPoint</Application>
  <PresentationFormat>Widescreen</PresentationFormat>
  <Paragraphs>266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166</cp:revision>
  <dcterms:created xsi:type="dcterms:W3CDTF">2017-07-26T14:05:48Z</dcterms:created>
  <dcterms:modified xsi:type="dcterms:W3CDTF">2022-08-03T13:27:09Z</dcterms:modified>
</cp:coreProperties>
</file>